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9A1AC-58F0-4911-8067-1A5C076A67F4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A7B8F-1D2B-4473-A7B3-7C484853DA64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E62E7F-866E-4074-B3B9-2F21E61616EE}" type="datetimeFigureOut">
              <a:rPr lang="ro-RO" smtClean="0"/>
              <a:t>16.01.2011</a:t>
            </a:fld>
            <a:endParaRPr lang="ro-RO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258C28-24DF-493B-AF7D-4644F3445D19}" type="slidenum">
              <a:rPr lang="ro-RO" smtClean="0"/>
              <a:t>‹#›</a:t>
            </a:fld>
            <a:endParaRPr lang="ro-RO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dactic.ro/" TargetMode="External"/><Relationship Id="rId2" Type="http://schemas.openxmlformats.org/officeDocument/2006/relationships/hyperlink" Target="http://www.edu.ro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tăText 5"/>
          <p:cNvSpPr txBox="1"/>
          <p:nvPr/>
        </p:nvSpPr>
        <p:spPr>
          <a:xfrm>
            <a:off x="4643438" y="414338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Prof. Popescu Teodora 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amona</a:t>
            </a:r>
            <a:endParaRPr lang="ro-RO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asetăText 7"/>
          <p:cNvSpPr txBox="1"/>
          <p:nvPr/>
        </p:nvSpPr>
        <p:spPr>
          <a:xfrm>
            <a:off x="2357422" y="642918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Schița proiectului</a:t>
            </a:r>
            <a:endParaRPr lang="ro-RO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Dreptunghi 12"/>
          <p:cNvSpPr/>
          <p:nvPr/>
        </p:nvSpPr>
        <p:spPr>
          <a:xfrm>
            <a:off x="642910" y="2428868"/>
            <a:ext cx="7604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Reproducerea  la plante”</a:t>
            </a:r>
            <a:endParaRPr lang="ro-RO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785786" y="71435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>
                <a:solidFill>
                  <a:schemeClr val="accent1">
                    <a:lumMod val="75000"/>
                  </a:schemeClr>
                </a:solidFill>
              </a:rPr>
              <a:t>Care este originea </a:t>
            </a:r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</a:rPr>
              <a:t>vieții</a:t>
            </a:r>
            <a:r>
              <a:rPr lang="ro-RO" sz="3600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3643314"/>
            <a:ext cx="57864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Cum se </a:t>
            </a:r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î</a:t>
            </a:r>
            <a:r>
              <a:rPr kumimoji="0" lang="ro-RO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nmulțesc plantele?</a:t>
            </a:r>
            <a:endParaRPr kumimoji="0" lang="ro-RO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setăText 5"/>
          <p:cNvSpPr txBox="1"/>
          <p:nvPr/>
        </p:nvSpPr>
        <p:spPr>
          <a:xfrm>
            <a:off x="428596" y="2000240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err="1" smtClean="0">
                <a:solidFill>
                  <a:schemeClr val="accent1">
                    <a:lumMod val="75000"/>
                  </a:schemeClr>
                </a:solidFill>
              </a:rPr>
              <a:t>Influențeză</a:t>
            </a:r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</a:rPr>
              <a:t> mediul de viață înmulțirea plantelor</a:t>
            </a:r>
            <a:r>
              <a:rPr kumimoji="0" lang="ro-RO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?</a:t>
            </a:r>
            <a:endParaRPr lang="ro-RO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CasetăText 6"/>
          <p:cNvSpPr txBox="1"/>
          <p:nvPr/>
        </p:nvSpPr>
        <p:spPr>
          <a:xfrm>
            <a:off x="642910" y="464344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</a:rPr>
              <a:t>Putem obține recolta  înaintea apariției secetei</a:t>
            </a:r>
            <a:r>
              <a:rPr kumimoji="0" lang="ro-RO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?</a:t>
            </a:r>
            <a:endParaRPr lang="ro-RO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428596" y="714356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Pentru a observa modificările produse de anumiți factori de mediu asupra duratei germinației semințelor de fasole veți realiza un experiment în care o să folosiți :</a:t>
            </a:r>
          </a:p>
          <a:p>
            <a:r>
              <a:rPr lang="ro-RO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emințe de fasole, apă plată îmbuteliată, apă de izvor, apă de la robinet, tăvițe de plastic, vată, aparat de fotografiat, fișele de lucru și de observație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asetăText 3"/>
          <p:cNvSpPr txBox="1"/>
          <p:nvPr/>
        </p:nvSpPr>
        <p:spPr>
          <a:xfrm>
            <a:off x="500034" y="3071810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Rezultatele obținute vor fi prezentate colegilor, cea mai buna lucrare participă la sesiune de comunicări științifice la biologie.</a:t>
            </a:r>
            <a:endParaRPr lang="ro-RO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asetăText 4"/>
          <p:cNvSpPr txBox="1"/>
          <p:nvPr/>
        </p:nvSpPr>
        <p:spPr>
          <a:xfrm>
            <a:off x="571472" y="5357826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Evaluarea materialelor întocmite se face pe baza instrumentelor de evaluare postate pe pagina </a:t>
            </a:r>
            <a:r>
              <a:rPr lang="ro-RO" dirty="0" err="1" smtClean="0">
                <a:solidFill>
                  <a:schemeClr val="accent1">
                    <a:lumMod val="75000"/>
                  </a:schemeClr>
                </a:solidFill>
              </a:rPr>
              <a:t>wiki</a:t>
            </a:r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o-RO" dirty="0" smtClean="0">
                <a:solidFill>
                  <a:schemeClr val="accent2"/>
                </a:solidFill>
              </a:rPr>
              <a:t>https://biologielmap.wikispaces.com</a:t>
            </a:r>
            <a:endParaRPr lang="ro-RO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2071670" y="357166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</a:rPr>
              <a:t>Obiective:</a:t>
            </a:r>
          </a:p>
          <a:p>
            <a:endParaRPr lang="ro-RO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1428736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realizați un experiment cu germinația semințelor de fasole;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utilizați fișe de </a:t>
            </a: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observatie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identificați fazele de germinație </a:t>
            </a:r>
            <a:r>
              <a:rPr lang="ro-RO" sz="2400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î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n experimentul montat;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evidențiați</a:t>
            </a:r>
            <a:r>
              <a:rPr kumimoji="0" lang="ro-RO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modificările produse de acțiunea factorilor externi asupra timpului de germinație la semințele de fasole;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comparați</a:t>
            </a:r>
            <a:r>
              <a:rPr kumimoji="0" lang="ro-RO" sz="24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acțiunea apei de izvor și a apei de robinet în diferite etape ale germinației;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evidențiați calitățile apei de izvor prin reprezentarea grafică a rezultatelor obținute;</a:t>
            </a:r>
            <a:endParaRPr kumimoji="0" lang="ro-RO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-să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realizați  o prezentare </a:t>
            </a: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power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o-RO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point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ce cuprinde fotografii ale fazelor germinative studiate;</a:t>
            </a:r>
            <a:r>
              <a:rPr kumimoji="0" lang="ro-RO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tăText 2"/>
          <p:cNvSpPr txBox="1"/>
          <p:nvPr/>
        </p:nvSpPr>
        <p:spPr>
          <a:xfrm>
            <a:off x="3000364" y="714356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Bibliografie</a:t>
            </a:r>
            <a:endParaRPr lang="ro-RO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1785926"/>
            <a:ext cx="81439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Manual  de biologie:  Biologie clasa a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X-a-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Stelica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Ene, Gh. Sandu, Gh.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Gamaneci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Editura Crepuscul 2005,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Ploiesti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Manual de laborator ( Marieta Ghete,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Martiana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Florentina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Grosu-Activitati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practice de biologie pentru gimnaziu, Editura Didactica si Pedagogica, </a:t>
            </a:r>
            <a:r>
              <a:rPr kumimoji="0" lang="ro-RO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Bucuresti</a:t>
            </a:r>
            <a:r>
              <a:rPr kumimoji="0" lang="ro-RO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2002.</a:t>
            </a:r>
            <a:endParaRPr kumimoji="0" lang="ro-RO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571472" y="5500702"/>
            <a:ext cx="3224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u="sng" dirty="0" err="1">
                <a:solidFill>
                  <a:srgbClr val="00B0F0"/>
                </a:solidFill>
                <a:hlinkClick r:id="rId2"/>
              </a:rPr>
              <a:t>www.edu.ro</a:t>
            </a:r>
            <a:r>
              <a:rPr lang="ro-RO" dirty="0">
                <a:solidFill>
                  <a:srgbClr val="00B0F0"/>
                </a:solidFill>
              </a:rPr>
              <a:t>; </a:t>
            </a:r>
            <a:r>
              <a:rPr lang="ro-RO" u="sng" dirty="0" err="1">
                <a:solidFill>
                  <a:srgbClr val="00B0F0"/>
                </a:solidFill>
                <a:hlinkClick r:id="rId3"/>
              </a:rPr>
              <a:t>www.didactic.ro</a:t>
            </a:r>
            <a:r>
              <a:rPr lang="ro-RO" dirty="0">
                <a:solidFill>
                  <a:srgbClr val="00B0F0"/>
                </a:solidFill>
              </a:rPr>
              <a:t>;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</TotalTime>
  <Words>285</Words>
  <Application>Microsoft Office PowerPoint</Application>
  <PresentationFormat>Expunere pe ecran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6" baseType="lpstr">
      <vt:lpstr>Flux</vt:lpstr>
      <vt:lpstr>Diapozitivul 1</vt:lpstr>
      <vt:lpstr>Diapozitivul 2</vt:lpstr>
      <vt:lpstr>Diapozitivul 3</vt:lpstr>
      <vt:lpstr>Diapozitivul 4</vt:lpstr>
      <vt:lpstr>Diapozitivul 5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user</cp:lastModifiedBy>
  <cp:revision>9</cp:revision>
  <dcterms:created xsi:type="dcterms:W3CDTF">2011-01-16T07:59:10Z</dcterms:created>
  <dcterms:modified xsi:type="dcterms:W3CDTF">2011-01-16T09:23:09Z</dcterms:modified>
</cp:coreProperties>
</file>